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8" r:id="rId6"/>
    <p:sldId id="272" r:id="rId7"/>
    <p:sldId id="273" r:id="rId8"/>
    <p:sldId id="275" r:id="rId9"/>
    <p:sldId id="271" r:id="rId10"/>
    <p:sldId id="276" r:id="rId11"/>
    <p:sldId id="278" r:id="rId12"/>
    <p:sldId id="283" r:id="rId13"/>
    <p:sldId id="279" r:id="rId14"/>
    <p:sldId id="281" r:id="rId15"/>
    <p:sldId id="282" r:id="rId16"/>
    <p:sldId id="280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4/11/2024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REFERENCES/ACKNOWLEGEMENTS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Oretnom23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KarizVic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9836" y="657224"/>
            <a:ext cx="10399143" cy="118760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Future implementations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820" y="1844824"/>
            <a:ext cx="11017224" cy="482453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0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2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 smtClean="0">
                <a:latin typeface="Comic Sans MS" panose="030F0702030302020204" pitchFamily="66" charset="0"/>
              </a:rPr>
              <a:t>Ensuring </a:t>
            </a:r>
            <a:r>
              <a:rPr lang="en-US" sz="20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3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>
                <a:latin typeface="Comic Sans MS" panose="030F0702030302020204" pitchFamily="66" charset="0"/>
              </a:rPr>
              <a:t>Implementing user engagement through features like ratings, reviews, and social sharing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4.) Integrate user authentication for personalized recipe saving and management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5.) Implement </a:t>
            </a:r>
            <a:r>
              <a:rPr lang="en-US" sz="2000" dirty="0">
                <a:latin typeface="Comic Sans MS" panose="030F0702030302020204" pitchFamily="66" charset="0"/>
              </a:rPr>
              <a:t>recipe </a:t>
            </a:r>
            <a:r>
              <a:rPr lang="en-US" sz="2000" dirty="0" smtClean="0">
                <a:latin typeface="Comic Sans MS" panose="030F0702030302020204" pitchFamily="66" charset="0"/>
              </a:rPr>
              <a:t>categorization: like </a:t>
            </a:r>
            <a:r>
              <a:rPr lang="en-US" sz="2000" dirty="0">
                <a:latin typeface="Comic Sans MS" panose="030F0702030302020204" pitchFamily="66" charset="0"/>
              </a:rPr>
              <a:t>breakfast, lunch, dinner, desserts, etc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6.)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Implement user accounts for saving and managing recipes.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7</a:t>
            </a:r>
            <a:r>
              <a:rPr lang="en-US" sz="2000" dirty="0">
                <a:latin typeface="Comic Sans MS" panose="030F0702030302020204" pitchFamily="66" charset="0"/>
              </a:rPr>
              <a:t>.) Allow users to share recipes on social media platforms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5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78</TotalTime>
  <Words>539</Words>
  <Application>Microsoft Office PowerPoint</Application>
  <PresentationFormat>Custom</PresentationFormat>
  <Paragraphs>70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Future implementations</vt:lpstr>
      <vt:lpstr>API TO BE USED</vt:lpstr>
      <vt:lpstr>DEMO VIDEO</vt:lpstr>
      <vt:lpstr>REFERENCES/ACKNOWLEGEMENTS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12</cp:revision>
  <dcterms:created xsi:type="dcterms:W3CDTF">2024-04-11T13:53:57Z</dcterms:created>
  <dcterms:modified xsi:type="dcterms:W3CDTF">2024-04-11T16:58:54Z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